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611F-7E8A-4F8B-BD4D-11933AF13C41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65802-11CE-4E23-B5AF-301C34457A6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/>
          <a:lstStyle/>
          <a:p>
            <a:r>
              <a:rPr lang="en-GB" dirty="0" smtClean="0"/>
              <a:t>Occhiolism</a:t>
            </a:r>
            <a:endParaRPr lang="en-GB" dirty="0"/>
          </a:p>
        </p:txBody>
      </p:sp>
      <p:pic>
        <p:nvPicPr>
          <p:cNvPr id="1026" name="Picture 2" descr="Image result for among the sle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3574" y="4697760"/>
            <a:ext cx="3840426" cy="2160240"/>
          </a:xfrm>
          <a:prstGeom prst="rect">
            <a:avLst/>
          </a:prstGeom>
          <a:noFill/>
        </p:spPr>
      </p:pic>
      <p:pic>
        <p:nvPicPr>
          <p:cNvPr id="1028" name="Picture 4" descr="Image result for occhiolis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37112"/>
            <a:ext cx="3990475" cy="2420888"/>
          </a:xfrm>
          <a:prstGeom prst="rect">
            <a:avLst/>
          </a:prstGeom>
          <a:noFill/>
        </p:spPr>
      </p:pic>
      <p:pic>
        <p:nvPicPr>
          <p:cNvPr id="1030" name="Picture 6" descr="Image result for burj al arab from belo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44824"/>
            <a:ext cx="2592288" cy="2592288"/>
          </a:xfrm>
          <a:prstGeom prst="rect">
            <a:avLst/>
          </a:prstGeom>
          <a:noFill/>
        </p:spPr>
      </p:pic>
      <p:pic>
        <p:nvPicPr>
          <p:cNvPr id="1032" name="Picture 8" descr="Image result for empire state building from belo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7766" y="1916832"/>
            <a:ext cx="2106234" cy="2808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Anecdoche</a:t>
            </a:r>
            <a:endParaRPr lang="en-GB" dirty="0"/>
          </a:p>
        </p:txBody>
      </p:sp>
      <p:pic>
        <p:nvPicPr>
          <p:cNvPr id="22530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74373"/>
            <a:ext cx="4427984" cy="2683627"/>
          </a:xfrm>
          <a:prstGeom prst="rect">
            <a:avLst/>
          </a:prstGeom>
          <a:noFill/>
        </p:spPr>
      </p:pic>
      <p:pic>
        <p:nvPicPr>
          <p:cNvPr id="22532" name="Picture 4" descr="Image result for large group of frien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399" y="4077073"/>
            <a:ext cx="4174602" cy="2780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hrysalism</a:t>
            </a:r>
            <a:endParaRPr lang="en-GB" dirty="0"/>
          </a:p>
        </p:txBody>
      </p:sp>
      <p:pic>
        <p:nvPicPr>
          <p:cNvPr id="4098" name="Picture 2" descr="Image result for chrysali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4437112"/>
            <a:ext cx="2887861" cy="2420888"/>
          </a:xfrm>
          <a:prstGeom prst="rect">
            <a:avLst/>
          </a:prstGeom>
          <a:noFill/>
        </p:spPr>
      </p:pic>
      <p:pic>
        <p:nvPicPr>
          <p:cNvPr id="4100" name="Picture 4" descr="Image result for thunder storm indo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962" y="4221088"/>
            <a:ext cx="4683038" cy="2636912"/>
          </a:xfrm>
          <a:prstGeom prst="rect">
            <a:avLst/>
          </a:prstGeom>
          <a:noFill/>
        </p:spPr>
      </p:pic>
      <p:pic>
        <p:nvPicPr>
          <p:cNvPr id="4102" name="Picture 6" descr="Image result for chrysalism pictu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00808"/>
            <a:ext cx="3648405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Vellichor</a:t>
            </a:r>
            <a:endParaRPr lang="en-GB" dirty="0"/>
          </a:p>
        </p:txBody>
      </p:sp>
      <p:pic>
        <p:nvPicPr>
          <p:cNvPr id="6146" name="Picture 2" descr="Image result for chrysali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61048"/>
            <a:ext cx="3995936" cy="2996952"/>
          </a:xfrm>
          <a:prstGeom prst="rect">
            <a:avLst/>
          </a:prstGeom>
          <a:noFill/>
        </p:spPr>
      </p:pic>
      <p:pic>
        <p:nvPicPr>
          <p:cNvPr id="6147" name="Picture 3" descr="E:\Group project research\0000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158874"/>
            <a:ext cx="3995936" cy="2699125"/>
          </a:xfrm>
          <a:prstGeom prst="rect">
            <a:avLst/>
          </a:prstGeom>
          <a:noFill/>
        </p:spPr>
      </p:pic>
      <p:pic>
        <p:nvPicPr>
          <p:cNvPr id="6148" name="Picture 4" descr="E:\Group project research\main library 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0595" y="1844824"/>
            <a:ext cx="3473405" cy="2306558"/>
          </a:xfrm>
          <a:prstGeom prst="rect">
            <a:avLst/>
          </a:prstGeom>
          <a:noFill/>
        </p:spPr>
      </p:pic>
      <p:pic>
        <p:nvPicPr>
          <p:cNvPr id="6149" name="Picture 5" descr="E:\Group project research\ur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458474"/>
            <a:ext cx="3203848" cy="23997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Ruckkehrunruhe</a:t>
            </a:r>
            <a:endParaRPr lang="en-GB" dirty="0"/>
          </a:p>
        </p:txBody>
      </p:sp>
      <p:pic>
        <p:nvPicPr>
          <p:cNvPr id="7170" name="Picture 2" descr="Image result for chrysali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97152"/>
            <a:ext cx="3406359" cy="2060848"/>
          </a:xfrm>
          <a:prstGeom prst="rect">
            <a:avLst/>
          </a:prstGeom>
          <a:noFill/>
        </p:spPr>
      </p:pic>
      <p:pic>
        <p:nvPicPr>
          <p:cNvPr id="7172" name="Picture 4" descr="Image result for Ruckkehrunruhe pict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337" y="3212976"/>
            <a:ext cx="3659663" cy="3645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Liberosis</a:t>
            </a:r>
            <a:endParaRPr lang="en-GB" dirty="0"/>
          </a:p>
        </p:txBody>
      </p:sp>
      <p:pic>
        <p:nvPicPr>
          <p:cNvPr id="8194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3136"/>
            <a:ext cx="3636458" cy="22048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Monachopsis</a:t>
            </a:r>
            <a:endParaRPr lang="en-GB" dirty="0"/>
          </a:p>
        </p:txBody>
      </p:sp>
      <p:pic>
        <p:nvPicPr>
          <p:cNvPr id="9218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93096"/>
            <a:ext cx="4232092" cy="2564904"/>
          </a:xfrm>
          <a:prstGeom prst="rect">
            <a:avLst/>
          </a:prstGeom>
          <a:noFill/>
        </p:spPr>
      </p:pic>
      <p:pic>
        <p:nvPicPr>
          <p:cNvPr id="9220" name="Picture 4" descr="Image result for monachopsis pict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56343"/>
            <a:ext cx="3347864" cy="2301658"/>
          </a:xfrm>
          <a:prstGeom prst="rect">
            <a:avLst/>
          </a:prstGeom>
          <a:noFill/>
        </p:spPr>
      </p:pic>
      <p:pic>
        <p:nvPicPr>
          <p:cNvPr id="9222" name="Picture 6" descr="Image result for standing out in a large group pictu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24745"/>
            <a:ext cx="4642730" cy="3096344"/>
          </a:xfrm>
          <a:prstGeom prst="rect">
            <a:avLst/>
          </a:prstGeom>
          <a:noFill/>
        </p:spPr>
      </p:pic>
      <p:pic>
        <p:nvPicPr>
          <p:cNvPr id="9224" name="Picture 8" descr="Image result for standing out in a large group pictu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39025" y="1772816"/>
            <a:ext cx="1704975" cy="2686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Onism</a:t>
            </a:r>
            <a:endParaRPr lang="en-GB" dirty="0"/>
          </a:p>
        </p:txBody>
      </p:sp>
      <p:pic>
        <p:nvPicPr>
          <p:cNvPr id="10242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21088"/>
            <a:ext cx="4350905" cy="2636912"/>
          </a:xfrm>
          <a:prstGeom prst="rect">
            <a:avLst/>
          </a:prstGeom>
          <a:noFill/>
        </p:spPr>
      </p:pic>
      <p:pic>
        <p:nvPicPr>
          <p:cNvPr id="10244" name="Picture 4" descr="Image result for rudy misfits spli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7113" y="4365105"/>
            <a:ext cx="4426887" cy="24928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Vemodalen</a:t>
            </a:r>
            <a:endParaRPr lang="en-GB" dirty="0"/>
          </a:p>
        </p:txBody>
      </p:sp>
      <p:pic>
        <p:nvPicPr>
          <p:cNvPr id="20482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71924"/>
            <a:ext cx="4762500" cy="2886076"/>
          </a:xfrm>
          <a:prstGeom prst="rect">
            <a:avLst/>
          </a:prstGeom>
          <a:noFill/>
        </p:spPr>
      </p:pic>
      <p:sp>
        <p:nvSpPr>
          <p:cNvPr id="20484" name="AutoShape 4" descr="Image result for butter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486" name="AutoShape 6" descr="Image result for butter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488" name="AutoShape 8" descr="Image result for butter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490" name="AutoShape 10" descr="Image result for butter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492" name="AutoShape 12" descr="Image result for butterf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494" name="Picture 14" descr="Image result for 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3535" y="4518265"/>
            <a:ext cx="3560465" cy="2339735"/>
          </a:xfrm>
          <a:prstGeom prst="rect">
            <a:avLst/>
          </a:prstGeom>
          <a:noFill/>
        </p:spPr>
      </p:pic>
      <p:pic>
        <p:nvPicPr>
          <p:cNvPr id="20496" name="Picture 16" descr="Image result for eiffel tow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4173" y="1556792"/>
            <a:ext cx="4379828" cy="29523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Adronitis</a:t>
            </a:r>
            <a:endParaRPr lang="en-GB" dirty="0"/>
          </a:p>
        </p:txBody>
      </p:sp>
      <p:pic>
        <p:nvPicPr>
          <p:cNvPr id="21506" name="Picture 2" descr="Image result for obscure sorr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93096"/>
            <a:ext cx="4230268" cy="2564904"/>
          </a:xfrm>
          <a:prstGeom prst="rect">
            <a:avLst/>
          </a:prstGeom>
          <a:noFill/>
        </p:spPr>
      </p:pic>
      <p:pic>
        <p:nvPicPr>
          <p:cNvPr id="21508" name="Picture 4" descr="Image result for adronit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6583" y="3933057"/>
            <a:ext cx="4387417" cy="2924944"/>
          </a:xfrm>
          <a:prstGeom prst="rect">
            <a:avLst/>
          </a:prstGeom>
          <a:noFill/>
        </p:spPr>
      </p:pic>
      <p:pic>
        <p:nvPicPr>
          <p:cNvPr id="21510" name="Picture 6" descr="Image result for adroniti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00808"/>
            <a:ext cx="3914800" cy="26098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</Words>
  <Application>Microsoft Office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Occhiolism</vt:lpstr>
      <vt:lpstr>Chrysalism</vt:lpstr>
      <vt:lpstr>Vellichor</vt:lpstr>
      <vt:lpstr>Ruckkehrunruhe</vt:lpstr>
      <vt:lpstr>Liberosis</vt:lpstr>
      <vt:lpstr>Monachopsis</vt:lpstr>
      <vt:lpstr>Onism</vt:lpstr>
      <vt:lpstr>Vemodalen</vt:lpstr>
      <vt:lpstr>Adronitis</vt:lpstr>
      <vt:lpstr>Anecdoche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Occhiolism</dc:title>
  <dc:creator>Games</dc:creator>
  <cp:lastModifiedBy>Games</cp:lastModifiedBy>
  <cp:revision>5</cp:revision>
  <dcterms:created xsi:type="dcterms:W3CDTF">2016-10-12T08:14:46Z</dcterms:created>
  <dcterms:modified xsi:type="dcterms:W3CDTF">2016-10-12T08:58:19Z</dcterms:modified>
</cp:coreProperties>
</file>